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62" r:id="rId5"/>
    <p:sldId id="263" r:id="rId6"/>
    <p:sldId id="261" r:id="rId7"/>
    <p:sldId id="267" r:id="rId8"/>
    <p:sldId id="268" r:id="rId9"/>
    <p:sldId id="269" r:id="rId10"/>
    <p:sldId id="270" r:id="rId11"/>
    <p:sldId id="265" r:id="rId12"/>
    <p:sldId id="264" r:id="rId13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933F99-4506-4AAA-9C6E-931288E50A2E}" type="doc">
      <dgm:prSet loTypeId="urn:microsoft.com/office/officeart/2016/7/layout/RepeatingBendingProcessNew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E6BBFC5-D1C1-41D2-976C-7CE2969E5FF0}">
      <dgm:prSet/>
      <dgm:spPr/>
      <dgm:t>
        <a:bodyPr/>
        <a:lstStyle/>
        <a:p>
          <a:r>
            <a:rPr lang="tr-TR" b="1" i="0" dirty="0"/>
            <a:t>1. </a:t>
          </a:r>
          <a:r>
            <a:rPr lang="tr-TR" b="0" i="0" dirty="0" err="1"/>
            <a:t>Shapiro</a:t>
          </a:r>
          <a:r>
            <a:rPr lang="tr-TR" b="0" i="0" dirty="0"/>
            <a:t>–</a:t>
          </a:r>
          <a:r>
            <a:rPr lang="tr-TR" b="0" i="0" dirty="0" err="1"/>
            <a:t>Wilk</a:t>
          </a:r>
          <a:r>
            <a:rPr lang="tr-TR" b="0" i="0" dirty="0"/>
            <a:t> test </a:t>
          </a:r>
          <a:endParaRPr lang="en-US" dirty="0"/>
        </a:p>
      </dgm:t>
    </dgm:pt>
    <dgm:pt modelId="{F4EF4732-9105-475C-B2BA-37840F1B16F7}" type="parTrans" cxnId="{9EAAE9FD-2008-4534-8983-2F9A8278BA22}">
      <dgm:prSet/>
      <dgm:spPr/>
      <dgm:t>
        <a:bodyPr/>
        <a:lstStyle/>
        <a:p>
          <a:endParaRPr lang="en-US"/>
        </a:p>
      </dgm:t>
    </dgm:pt>
    <dgm:pt modelId="{8397046E-98ED-43FD-A498-6A6825C9F970}" type="sibTrans" cxnId="{9EAAE9FD-2008-4534-8983-2F9A8278BA22}">
      <dgm:prSet/>
      <dgm:spPr/>
      <dgm:t>
        <a:bodyPr/>
        <a:lstStyle/>
        <a:p>
          <a:endParaRPr lang="en-US"/>
        </a:p>
      </dgm:t>
    </dgm:pt>
    <dgm:pt modelId="{8FF02A17-AB8A-48CD-A36D-CC58D31F964A}">
      <dgm:prSet/>
      <dgm:spPr/>
      <dgm:t>
        <a:bodyPr/>
        <a:lstStyle/>
        <a:p>
          <a:r>
            <a:rPr lang="tr-TR"/>
            <a:t>2.Levene-Test</a:t>
          </a:r>
          <a:endParaRPr lang="en-US"/>
        </a:p>
      </dgm:t>
    </dgm:pt>
    <dgm:pt modelId="{39C93844-4882-4E39-B509-30C27776EBFC}" type="parTrans" cxnId="{9DA5E5CE-7E1B-42E3-AF6A-F7FD79801865}">
      <dgm:prSet/>
      <dgm:spPr/>
      <dgm:t>
        <a:bodyPr/>
        <a:lstStyle/>
        <a:p>
          <a:endParaRPr lang="en-US"/>
        </a:p>
      </dgm:t>
    </dgm:pt>
    <dgm:pt modelId="{2A0C76EE-38BA-4511-B28D-B09715C47CC9}" type="sibTrans" cxnId="{9DA5E5CE-7E1B-42E3-AF6A-F7FD79801865}">
      <dgm:prSet/>
      <dgm:spPr/>
      <dgm:t>
        <a:bodyPr/>
        <a:lstStyle/>
        <a:p>
          <a:endParaRPr lang="en-US"/>
        </a:p>
      </dgm:t>
    </dgm:pt>
    <dgm:pt modelId="{ACBF1FFF-D263-4DD3-9611-B260C514062D}">
      <dgm:prSet/>
      <dgm:spPr/>
      <dgm:t>
        <a:bodyPr/>
        <a:lstStyle/>
        <a:p>
          <a:r>
            <a:rPr lang="tr-TR"/>
            <a:t>3. Anova-Test</a:t>
          </a:r>
          <a:endParaRPr lang="en-US"/>
        </a:p>
      </dgm:t>
    </dgm:pt>
    <dgm:pt modelId="{FDCCDBA1-C1CC-452E-88C8-4A0271C5972D}" type="parTrans" cxnId="{698F9A20-E41A-4B1B-9AC6-9A172734BC0F}">
      <dgm:prSet/>
      <dgm:spPr/>
      <dgm:t>
        <a:bodyPr/>
        <a:lstStyle/>
        <a:p>
          <a:endParaRPr lang="en-US"/>
        </a:p>
      </dgm:t>
    </dgm:pt>
    <dgm:pt modelId="{AC6F6D26-5EB0-41A9-83D9-28682E03CAD1}" type="sibTrans" cxnId="{698F9A20-E41A-4B1B-9AC6-9A172734BC0F}">
      <dgm:prSet/>
      <dgm:spPr/>
      <dgm:t>
        <a:bodyPr/>
        <a:lstStyle/>
        <a:p>
          <a:endParaRPr lang="en-US"/>
        </a:p>
      </dgm:t>
    </dgm:pt>
    <dgm:pt modelId="{07D9C8C3-3066-4C68-A5B4-9F1E6CA95BBA}">
      <dgm:prSet/>
      <dgm:spPr/>
      <dgm:t>
        <a:bodyPr/>
        <a:lstStyle/>
        <a:p>
          <a:r>
            <a:rPr lang="tr-TR" dirty="0"/>
            <a:t>3.1 </a:t>
          </a:r>
          <a:r>
            <a:rPr lang="tr-TR" dirty="0" err="1"/>
            <a:t>Tukey</a:t>
          </a:r>
          <a:r>
            <a:rPr lang="tr-TR" dirty="0"/>
            <a:t>-Test</a:t>
          </a:r>
          <a:endParaRPr lang="en-US" dirty="0"/>
        </a:p>
      </dgm:t>
    </dgm:pt>
    <dgm:pt modelId="{B31D889C-E0CF-4FC0-B5E8-30E8B007D937}" type="parTrans" cxnId="{BAA9190F-13C1-4AAA-81E7-2DBC259B7195}">
      <dgm:prSet/>
      <dgm:spPr/>
      <dgm:t>
        <a:bodyPr/>
        <a:lstStyle/>
        <a:p>
          <a:endParaRPr lang="en-US"/>
        </a:p>
      </dgm:t>
    </dgm:pt>
    <dgm:pt modelId="{69632ECC-ED94-4D73-907D-EFBBBAE67B01}" type="sibTrans" cxnId="{BAA9190F-13C1-4AAA-81E7-2DBC259B7195}">
      <dgm:prSet/>
      <dgm:spPr/>
      <dgm:t>
        <a:bodyPr/>
        <a:lstStyle/>
        <a:p>
          <a:endParaRPr lang="en-US"/>
        </a:p>
      </dgm:t>
    </dgm:pt>
    <dgm:pt modelId="{FDF27391-6E9C-4F20-BD8E-CFC825DC7E69}">
      <dgm:prSet/>
      <dgm:spPr/>
      <dgm:t>
        <a:bodyPr/>
        <a:lstStyle/>
        <a:p>
          <a:r>
            <a:rPr lang="tr-TR"/>
            <a:t>4. Kruskal Wallis-Test</a:t>
          </a:r>
          <a:endParaRPr lang="en-US"/>
        </a:p>
      </dgm:t>
    </dgm:pt>
    <dgm:pt modelId="{5F407A05-C964-4570-BB0E-0FDECE50B227}" type="parTrans" cxnId="{21EE0893-6676-4688-AD3F-8E54E3409FA8}">
      <dgm:prSet/>
      <dgm:spPr/>
      <dgm:t>
        <a:bodyPr/>
        <a:lstStyle/>
        <a:p>
          <a:endParaRPr lang="en-US"/>
        </a:p>
      </dgm:t>
    </dgm:pt>
    <dgm:pt modelId="{85C00F01-2F7C-4881-85F2-EA7B36B041C7}" type="sibTrans" cxnId="{21EE0893-6676-4688-AD3F-8E54E3409FA8}">
      <dgm:prSet/>
      <dgm:spPr/>
      <dgm:t>
        <a:bodyPr/>
        <a:lstStyle/>
        <a:p>
          <a:endParaRPr lang="en-US"/>
        </a:p>
      </dgm:t>
    </dgm:pt>
    <dgm:pt modelId="{F02D7E13-69FA-454E-AEEB-5286AE3745B7}">
      <dgm:prSet/>
      <dgm:spPr/>
      <dgm:t>
        <a:bodyPr/>
        <a:lstStyle/>
        <a:p>
          <a:r>
            <a:rPr lang="tr-TR"/>
            <a:t>4.1 Wilcoxon-Test</a:t>
          </a:r>
          <a:endParaRPr lang="en-US"/>
        </a:p>
      </dgm:t>
    </dgm:pt>
    <dgm:pt modelId="{D26AC284-7E34-4427-8CCF-663F566EFDF2}" type="parTrans" cxnId="{45687239-A618-44A3-85AF-7DDB9528F02C}">
      <dgm:prSet/>
      <dgm:spPr/>
      <dgm:t>
        <a:bodyPr/>
        <a:lstStyle/>
        <a:p>
          <a:endParaRPr lang="en-US"/>
        </a:p>
      </dgm:t>
    </dgm:pt>
    <dgm:pt modelId="{A54859AA-4899-415C-9D84-4F460109672E}" type="sibTrans" cxnId="{45687239-A618-44A3-85AF-7DDB9528F02C}">
      <dgm:prSet/>
      <dgm:spPr/>
      <dgm:t>
        <a:bodyPr/>
        <a:lstStyle/>
        <a:p>
          <a:endParaRPr lang="en-US"/>
        </a:p>
      </dgm:t>
    </dgm:pt>
    <dgm:pt modelId="{57515478-FF52-4567-BDA8-A54369ABB869}">
      <dgm:prSet/>
      <dgm:spPr/>
      <dgm:t>
        <a:bodyPr/>
        <a:lstStyle/>
        <a:p>
          <a:r>
            <a:rPr lang="tr-TR" dirty="0"/>
            <a:t>5. PCA (</a:t>
          </a:r>
          <a:r>
            <a:rPr lang="tr-TR" dirty="0" err="1"/>
            <a:t>Principle</a:t>
          </a:r>
          <a:r>
            <a:rPr lang="tr-TR" dirty="0"/>
            <a:t> Component Analysis)</a:t>
          </a:r>
          <a:endParaRPr lang="en-US" dirty="0"/>
        </a:p>
      </dgm:t>
    </dgm:pt>
    <dgm:pt modelId="{9B4418FD-E7FC-4D9F-83A1-DB870A8E0352}" type="parTrans" cxnId="{521D03F0-5735-453B-B708-3D684F527DB8}">
      <dgm:prSet/>
      <dgm:spPr/>
      <dgm:t>
        <a:bodyPr/>
        <a:lstStyle/>
        <a:p>
          <a:endParaRPr lang="en-US"/>
        </a:p>
      </dgm:t>
    </dgm:pt>
    <dgm:pt modelId="{E231BA36-81E5-4105-A7A7-DC9ABB795006}" type="sibTrans" cxnId="{521D03F0-5735-453B-B708-3D684F527DB8}">
      <dgm:prSet/>
      <dgm:spPr/>
      <dgm:t>
        <a:bodyPr/>
        <a:lstStyle/>
        <a:p>
          <a:endParaRPr lang="en-US"/>
        </a:p>
      </dgm:t>
    </dgm:pt>
    <dgm:pt modelId="{B4CC7ABF-1953-4FD3-BBEF-87287332842E}" type="pres">
      <dgm:prSet presAssocID="{05933F99-4506-4AAA-9C6E-931288E50A2E}" presName="Name0" presStyleCnt="0">
        <dgm:presLayoutVars>
          <dgm:dir/>
          <dgm:resizeHandles val="exact"/>
        </dgm:presLayoutVars>
      </dgm:prSet>
      <dgm:spPr/>
    </dgm:pt>
    <dgm:pt modelId="{B5CEA1C6-C0A3-4113-9689-FF5AF3F21BD5}" type="pres">
      <dgm:prSet presAssocID="{2E6BBFC5-D1C1-41D2-976C-7CE2969E5FF0}" presName="node" presStyleLbl="node1" presStyleIdx="0" presStyleCnt="7">
        <dgm:presLayoutVars>
          <dgm:bulletEnabled val="1"/>
        </dgm:presLayoutVars>
      </dgm:prSet>
      <dgm:spPr/>
    </dgm:pt>
    <dgm:pt modelId="{4DA6C863-E4A3-4F66-9DA0-0403BBFCB1AD}" type="pres">
      <dgm:prSet presAssocID="{8397046E-98ED-43FD-A498-6A6825C9F970}" presName="sibTrans" presStyleLbl="sibTrans1D1" presStyleIdx="0" presStyleCnt="6"/>
      <dgm:spPr/>
    </dgm:pt>
    <dgm:pt modelId="{C498E4E5-7133-44CB-9647-CB87296EEB56}" type="pres">
      <dgm:prSet presAssocID="{8397046E-98ED-43FD-A498-6A6825C9F970}" presName="connectorText" presStyleLbl="sibTrans1D1" presStyleIdx="0" presStyleCnt="6"/>
      <dgm:spPr/>
    </dgm:pt>
    <dgm:pt modelId="{EA50191A-9159-4B57-8F99-566903FAE308}" type="pres">
      <dgm:prSet presAssocID="{8FF02A17-AB8A-48CD-A36D-CC58D31F964A}" presName="node" presStyleLbl="node1" presStyleIdx="1" presStyleCnt="7">
        <dgm:presLayoutVars>
          <dgm:bulletEnabled val="1"/>
        </dgm:presLayoutVars>
      </dgm:prSet>
      <dgm:spPr/>
    </dgm:pt>
    <dgm:pt modelId="{899ABB7E-88C2-4543-870C-6CC6AE273773}" type="pres">
      <dgm:prSet presAssocID="{2A0C76EE-38BA-4511-B28D-B09715C47CC9}" presName="sibTrans" presStyleLbl="sibTrans1D1" presStyleIdx="1" presStyleCnt="6"/>
      <dgm:spPr/>
    </dgm:pt>
    <dgm:pt modelId="{57CFCE9F-2423-4B55-A3BD-D53AEF5B8644}" type="pres">
      <dgm:prSet presAssocID="{2A0C76EE-38BA-4511-B28D-B09715C47CC9}" presName="connectorText" presStyleLbl="sibTrans1D1" presStyleIdx="1" presStyleCnt="6"/>
      <dgm:spPr/>
    </dgm:pt>
    <dgm:pt modelId="{5C29B838-09FB-45C8-BB93-BB8B11C3BC5E}" type="pres">
      <dgm:prSet presAssocID="{ACBF1FFF-D263-4DD3-9611-B260C514062D}" presName="node" presStyleLbl="node1" presStyleIdx="2" presStyleCnt="7">
        <dgm:presLayoutVars>
          <dgm:bulletEnabled val="1"/>
        </dgm:presLayoutVars>
      </dgm:prSet>
      <dgm:spPr/>
    </dgm:pt>
    <dgm:pt modelId="{F1E577EA-37C0-4291-B66C-EBA34289A4B9}" type="pres">
      <dgm:prSet presAssocID="{AC6F6D26-5EB0-41A9-83D9-28682E03CAD1}" presName="sibTrans" presStyleLbl="sibTrans1D1" presStyleIdx="2" presStyleCnt="6"/>
      <dgm:spPr/>
    </dgm:pt>
    <dgm:pt modelId="{582E61C3-683A-4CCC-BE44-71EAD79C2B30}" type="pres">
      <dgm:prSet presAssocID="{AC6F6D26-5EB0-41A9-83D9-28682E03CAD1}" presName="connectorText" presStyleLbl="sibTrans1D1" presStyleIdx="2" presStyleCnt="6"/>
      <dgm:spPr/>
    </dgm:pt>
    <dgm:pt modelId="{1CCECDB4-BD1C-4A76-B0AE-FF7D45A27717}" type="pres">
      <dgm:prSet presAssocID="{07D9C8C3-3066-4C68-A5B4-9F1E6CA95BBA}" presName="node" presStyleLbl="node1" presStyleIdx="3" presStyleCnt="7">
        <dgm:presLayoutVars>
          <dgm:bulletEnabled val="1"/>
        </dgm:presLayoutVars>
      </dgm:prSet>
      <dgm:spPr/>
    </dgm:pt>
    <dgm:pt modelId="{C46DD3B8-A7FA-4231-9FCE-6CC551CB6DA2}" type="pres">
      <dgm:prSet presAssocID="{69632ECC-ED94-4D73-907D-EFBBBAE67B01}" presName="sibTrans" presStyleLbl="sibTrans1D1" presStyleIdx="3" presStyleCnt="6"/>
      <dgm:spPr/>
    </dgm:pt>
    <dgm:pt modelId="{4A80530C-776F-407E-9740-3AC03901DFB4}" type="pres">
      <dgm:prSet presAssocID="{69632ECC-ED94-4D73-907D-EFBBBAE67B01}" presName="connectorText" presStyleLbl="sibTrans1D1" presStyleIdx="3" presStyleCnt="6"/>
      <dgm:spPr/>
    </dgm:pt>
    <dgm:pt modelId="{BDD00E97-C952-47C0-AE42-EC11C9597574}" type="pres">
      <dgm:prSet presAssocID="{FDF27391-6E9C-4F20-BD8E-CFC825DC7E69}" presName="node" presStyleLbl="node1" presStyleIdx="4" presStyleCnt="7">
        <dgm:presLayoutVars>
          <dgm:bulletEnabled val="1"/>
        </dgm:presLayoutVars>
      </dgm:prSet>
      <dgm:spPr/>
    </dgm:pt>
    <dgm:pt modelId="{4B7BFA6A-25A0-4C5A-B4E5-9DD44D221AF3}" type="pres">
      <dgm:prSet presAssocID="{85C00F01-2F7C-4881-85F2-EA7B36B041C7}" presName="sibTrans" presStyleLbl="sibTrans1D1" presStyleIdx="4" presStyleCnt="6"/>
      <dgm:spPr/>
    </dgm:pt>
    <dgm:pt modelId="{36BBAC5F-7C10-4129-8516-9B85780B092B}" type="pres">
      <dgm:prSet presAssocID="{85C00F01-2F7C-4881-85F2-EA7B36B041C7}" presName="connectorText" presStyleLbl="sibTrans1D1" presStyleIdx="4" presStyleCnt="6"/>
      <dgm:spPr/>
    </dgm:pt>
    <dgm:pt modelId="{B5832DCD-5661-48FB-9FB3-52101FB72DAF}" type="pres">
      <dgm:prSet presAssocID="{F02D7E13-69FA-454E-AEEB-5286AE3745B7}" presName="node" presStyleLbl="node1" presStyleIdx="5" presStyleCnt="7">
        <dgm:presLayoutVars>
          <dgm:bulletEnabled val="1"/>
        </dgm:presLayoutVars>
      </dgm:prSet>
      <dgm:spPr/>
    </dgm:pt>
    <dgm:pt modelId="{41F8AC60-31F3-4616-A9B9-0FB413E52854}" type="pres">
      <dgm:prSet presAssocID="{A54859AA-4899-415C-9D84-4F460109672E}" presName="sibTrans" presStyleLbl="sibTrans1D1" presStyleIdx="5" presStyleCnt="6"/>
      <dgm:spPr/>
    </dgm:pt>
    <dgm:pt modelId="{B235563A-7F8B-4732-8343-B3950B7507FB}" type="pres">
      <dgm:prSet presAssocID="{A54859AA-4899-415C-9D84-4F460109672E}" presName="connectorText" presStyleLbl="sibTrans1D1" presStyleIdx="5" presStyleCnt="6"/>
      <dgm:spPr/>
    </dgm:pt>
    <dgm:pt modelId="{24D2E427-176E-4553-B528-C52A2B11B144}" type="pres">
      <dgm:prSet presAssocID="{57515478-FF52-4567-BDA8-A54369ABB869}" presName="node" presStyleLbl="node1" presStyleIdx="6" presStyleCnt="7">
        <dgm:presLayoutVars>
          <dgm:bulletEnabled val="1"/>
        </dgm:presLayoutVars>
      </dgm:prSet>
      <dgm:spPr/>
    </dgm:pt>
  </dgm:ptLst>
  <dgm:cxnLst>
    <dgm:cxn modelId="{B2BD7702-8993-4859-BD66-FAA804F499E9}" type="presOf" srcId="{2E6BBFC5-D1C1-41D2-976C-7CE2969E5FF0}" destId="{B5CEA1C6-C0A3-4113-9689-FF5AF3F21BD5}" srcOrd="0" destOrd="0" presId="urn:microsoft.com/office/officeart/2016/7/layout/RepeatingBendingProcessNew"/>
    <dgm:cxn modelId="{37E6E208-EEA3-4128-82BE-F901B5F2173D}" type="presOf" srcId="{8397046E-98ED-43FD-A498-6A6825C9F970}" destId="{C498E4E5-7133-44CB-9647-CB87296EEB56}" srcOrd="1" destOrd="0" presId="urn:microsoft.com/office/officeart/2016/7/layout/RepeatingBendingProcessNew"/>
    <dgm:cxn modelId="{F6AE000A-8E06-4F30-9304-E79E737475B8}" type="presOf" srcId="{05933F99-4506-4AAA-9C6E-931288E50A2E}" destId="{B4CC7ABF-1953-4FD3-BBEF-87287332842E}" srcOrd="0" destOrd="0" presId="urn:microsoft.com/office/officeart/2016/7/layout/RepeatingBendingProcessNew"/>
    <dgm:cxn modelId="{BAA9190F-13C1-4AAA-81E7-2DBC259B7195}" srcId="{05933F99-4506-4AAA-9C6E-931288E50A2E}" destId="{07D9C8C3-3066-4C68-A5B4-9F1E6CA95BBA}" srcOrd="3" destOrd="0" parTransId="{B31D889C-E0CF-4FC0-B5E8-30E8B007D937}" sibTransId="{69632ECC-ED94-4D73-907D-EFBBBAE67B01}"/>
    <dgm:cxn modelId="{698F9A20-E41A-4B1B-9AC6-9A172734BC0F}" srcId="{05933F99-4506-4AAA-9C6E-931288E50A2E}" destId="{ACBF1FFF-D263-4DD3-9611-B260C514062D}" srcOrd="2" destOrd="0" parTransId="{FDCCDBA1-C1CC-452E-88C8-4A0271C5972D}" sibTransId="{AC6F6D26-5EB0-41A9-83D9-28682E03CAD1}"/>
    <dgm:cxn modelId="{D8043936-0B45-4FE8-8051-5769D9A0BA20}" type="presOf" srcId="{A54859AA-4899-415C-9D84-4F460109672E}" destId="{B235563A-7F8B-4732-8343-B3950B7507FB}" srcOrd="1" destOrd="0" presId="urn:microsoft.com/office/officeart/2016/7/layout/RepeatingBendingProcessNew"/>
    <dgm:cxn modelId="{45687239-A618-44A3-85AF-7DDB9528F02C}" srcId="{05933F99-4506-4AAA-9C6E-931288E50A2E}" destId="{F02D7E13-69FA-454E-AEEB-5286AE3745B7}" srcOrd="5" destOrd="0" parTransId="{D26AC284-7E34-4427-8CCF-663F566EFDF2}" sibTransId="{A54859AA-4899-415C-9D84-4F460109672E}"/>
    <dgm:cxn modelId="{5349035D-39DC-486A-8207-808750530D45}" type="presOf" srcId="{85C00F01-2F7C-4881-85F2-EA7B36B041C7}" destId="{36BBAC5F-7C10-4129-8516-9B85780B092B}" srcOrd="1" destOrd="0" presId="urn:microsoft.com/office/officeart/2016/7/layout/RepeatingBendingProcessNew"/>
    <dgm:cxn modelId="{9C36656C-EBD0-4566-A171-78D1E62B9A96}" type="presOf" srcId="{07D9C8C3-3066-4C68-A5B4-9F1E6CA95BBA}" destId="{1CCECDB4-BD1C-4A76-B0AE-FF7D45A27717}" srcOrd="0" destOrd="0" presId="urn:microsoft.com/office/officeart/2016/7/layout/RepeatingBendingProcessNew"/>
    <dgm:cxn modelId="{ADEFA752-A376-4A63-B3DC-D6FD8BA71195}" type="presOf" srcId="{8397046E-98ED-43FD-A498-6A6825C9F970}" destId="{4DA6C863-E4A3-4F66-9DA0-0403BBFCB1AD}" srcOrd="0" destOrd="0" presId="urn:microsoft.com/office/officeart/2016/7/layout/RepeatingBendingProcessNew"/>
    <dgm:cxn modelId="{E2980776-2EFF-4340-8F2D-7E9F5757BD20}" type="presOf" srcId="{AC6F6D26-5EB0-41A9-83D9-28682E03CAD1}" destId="{F1E577EA-37C0-4291-B66C-EBA34289A4B9}" srcOrd="0" destOrd="0" presId="urn:microsoft.com/office/officeart/2016/7/layout/RepeatingBendingProcessNew"/>
    <dgm:cxn modelId="{C07EF477-9024-423A-AA30-FB0B5493A8FB}" type="presOf" srcId="{ACBF1FFF-D263-4DD3-9611-B260C514062D}" destId="{5C29B838-09FB-45C8-BB93-BB8B11C3BC5E}" srcOrd="0" destOrd="0" presId="urn:microsoft.com/office/officeart/2016/7/layout/RepeatingBendingProcessNew"/>
    <dgm:cxn modelId="{6825E47D-6410-4893-ABF5-0199FC83BFA6}" type="presOf" srcId="{69632ECC-ED94-4D73-907D-EFBBBAE67B01}" destId="{C46DD3B8-A7FA-4231-9FCE-6CC551CB6DA2}" srcOrd="0" destOrd="0" presId="urn:microsoft.com/office/officeart/2016/7/layout/RepeatingBendingProcessNew"/>
    <dgm:cxn modelId="{21EE0893-6676-4688-AD3F-8E54E3409FA8}" srcId="{05933F99-4506-4AAA-9C6E-931288E50A2E}" destId="{FDF27391-6E9C-4F20-BD8E-CFC825DC7E69}" srcOrd="4" destOrd="0" parTransId="{5F407A05-C964-4570-BB0E-0FDECE50B227}" sibTransId="{85C00F01-2F7C-4881-85F2-EA7B36B041C7}"/>
    <dgm:cxn modelId="{546CC397-448C-496C-8BC8-9327B8CD168A}" type="presOf" srcId="{69632ECC-ED94-4D73-907D-EFBBBAE67B01}" destId="{4A80530C-776F-407E-9740-3AC03901DFB4}" srcOrd="1" destOrd="0" presId="urn:microsoft.com/office/officeart/2016/7/layout/RepeatingBendingProcessNew"/>
    <dgm:cxn modelId="{C6BFBCA7-6D18-4BA0-9F44-55EF64AF59B7}" type="presOf" srcId="{F02D7E13-69FA-454E-AEEB-5286AE3745B7}" destId="{B5832DCD-5661-48FB-9FB3-52101FB72DAF}" srcOrd="0" destOrd="0" presId="urn:microsoft.com/office/officeart/2016/7/layout/RepeatingBendingProcessNew"/>
    <dgm:cxn modelId="{185094B9-A026-4FE2-99B0-2FE5A6111627}" type="presOf" srcId="{FDF27391-6E9C-4F20-BD8E-CFC825DC7E69}" destId="{BDD00E97-C952-47C0-AE42-EC11C9597574}" srcOrd="0" destOrd="0" presId="urn:microsoft.com/office/officeart/2016/7/layout/RepeatingBendingProcessNew"/>
    <dgm:cxn modelId="{E609C9BF-9435-464F-BDE8-04A1AAF7F7CB}" type="presOf" srcId="{85C00F01-2F7C-4881-85F2-EA7B36B041C7}" destId="{4B7BFA6A-25A0-4C5A-B4E5-9DD44D221AF3}" srcOrd="0" destOrd="0" presId="urn:microsoft.com/office/officeart/2016/7/layout/RepeatingBendingProcessNew"/>
    <dgm:cxn modelId="{C17B6CC5-82EB-4D73-94E3-ACEEFAC59018}" type="presOf" srcId="{57515478-FF52-4567-BDA8-A54369ABB869}" destId="{24D2E427-176E-4553-B528-C52A2B11B144}" srcOrd="0" destOrd="0" presId="urn:microsoft.com/office/officeart/2016/7/layout/RepeatingBendingProcessNew"/>
    <dgm:cxn modelId="{86A52BCB-3494-4645-B00D-7B9C46BA1027}" type="presOf" srcId="{2A0C76EE-38BA-4511-B28D-B09715C47CC9}" destId="{899ABB7E-88C2-4543-870C-6CC6AE273773}" srcOrd="0" destOrd="0" presId="urn:microsoft.com/office/officeart/2016/7/layout/RepeatingBendingProcessNew"/>
    <dgm:cxn modelId="{60E069CD-21F9-4568-891D-9E7D3F56EF66}" type="presOf" srcId="{AC6F6D26-5EB0-41A9-83D9-28682E03CAD1}" destId="{582E61C3-683A-4CCC-BE44-71EAD79C2B30}" srcOrd="1" destOrd="0" presId="urn:microsoft.com/office/officeart/2016/7/layout/RepeatingBendingProcessNew"/>
    <dgm:cxn modelId="{9DA5E5CE-7E1B-42E3-AF6A-F7FD79801865}" srcId="{05933F99-4506-4AAA-9C6E-931288E50A2E}" destId="{8FF02A17-AB8A-48CD-A36D-CC58D31F964A}" srcOrd="1" destOrd="0" parTransId="{39C93844-4882-4E39-B509-30C27776EBFC}" sibTransId="{2A0C76EE-38BA-4511-B28D-B09715C47CC9}"/>
    <dgm:cxn modelId="{4C116BDF-43E5-4C02-816D-B8111F4CC60B}" type="presOf" srcId="{A54859AA-4899-415C-9D84-4F460109672E}" destId="{41F8AC60-31F3-4616-A9B9-0FB413E52854}" srcOrd="0" destOrd="0" presId="urn:microsoft.com/office/officeart/2016/7/layout/RepeatingBendingProcessNew"/>
    <dgm:cxn modelId="{6766E0E6-7220-4262-944A-A59216620AC5}" type="presOf" srcId="{8FF02A17-AB8A-48CD-A36D-CC58D31F964A}" destId="{EA50191A-9159-4B57-8F99-566903FAE308}" srcOrd="0" destOrd="0" presId="urn:microsoft.com/office/officeart/2016/7/layout/RepeatingBendingProcessNew"/>
    <dgm:cxn modelId="{7776F8ED-2E75-41DA-8FE9-8EC360B4B9F1}" type="presOf" srcId="{2A0C76EE-38BA-4511-B28D-B09715C47CC9}" destId="{57CFCE9F-2423-4B55-A3BD-D53AEF5B8644}" srcOrd="1" destOrd="0" presId="urn:microsoft.com/office/officeart/2016/7/layout/RepeatingBendingProcessNew"/>
    <dgm:cxn modelId="{521D03F0-5735-453B-B708-3D684F527DB8}" srcId="{05933F99-4506-4AAA-9C6E-931288E50A2E}" destId="{57515478-FF52-4567-BDA8-A54369ABB869}" srcOrd="6" destOrd="0" parTransId="{9B4418FD-E7FC-4D9F-83A1-DB870A8E0352}" sibTransId="{E231BA36-81E5-4105-A7A7-DC9ABB795006}"/>
    <dgm:cxn modelId="{9EAAE9FD-2008-4534-8983-2F9A8278BA22}" srcId="{05933F99-4506-4AAA-9C6E-931288E50A2E}" destId="{2E6BBFC5-D1C1-41D2-976C-7CE2969E5FF0}" srcOrd="0" destOrd="0" parTransId="{F4EF4732-9105-475C-B2BA-37840F1B16F7}" sibTransId="{8397046E-98ED-43FD-A498-6A6825C9F970}"/>
    <dgm:cxn modelId="{39CA4EB2-C805-4C6F-A4D5-707806825F41}" type="presParOf" srcId="{B4CC7ABF-1953-4FD3-BBEF-87287332842E}" destId="{B5CEA1C6-C0A3-4113-9689-FF5AF3F21BD5}" srcOrd="0" destOrd="0" presId="urn:microsoft.com/office/officeart/2016/7/layout/RepeatingBendingProcessNew"/>
    <dgm:cxn modelId="{9664B6BB-A238-4031-93ED-1E2EA485564E}" type="presParOf" srcId="{B4CC7ABF-1953-4FD3-BBEF-87287332842E}" destId="{4DA6C863-E4A3-4F66-9DA0-0403BBFCB1AD}" srcOrd="1" destOrd="0" presId="urn:microsoft.com/office/officeart/2016/7/layout/RepeatingBendingProcessNew"/>
    <dgm:cxn modelId="{6E4653F9-1B1B-4FAE-B461-BC2D3BE1E689}" type="presParOf" srcId="{4DA6C863-E4A3-4F66-9DA0-0403BBFCB1AD}" destId="{C498E4E5-7133-44CB-9647-CB87296EEB56}" srcOrd="0" destOrd="0" presId="urn:microsoft.com/office/officeart/2016/7/layout/RepeatingBendingProcessNew"/>
    <dgm:cxn modelId="{E1EB3C56-A4B7-4C93-B8BF-0855DB389808}" type="presParOf" srcId="{B4CC7ABF-1953-4FD3-BBEF-87287332842E}" destId="{EA50191A-9159-4B57-8F99-566903FAE308}" srcOrd="2" destOrd="0" presId="urn:microsoft.com/office/officeart/2016/7/layout/RepeatingBendingProcessNew"/>
    <dgm:cxn modelId="{D82E1C2A-EC81-45EF-827D-9B926414EBBE}" type="presParOf" srcId="{B4CC7ABF-1953-4FD3-BBEF-87287332842E}" destId="{899ABB7E-88C2-4543-870C-6CC6AE273773}" srcOrd="3" destOrd="0" presId="urn:microsoft.com/office/officeart/2016/7/layout/RepeatingBendingProcessNew"/>
    <dgm:cxn modelId="{3404FF3B-3C52-4ABF-87C9-3173880BCF6C}" type="presParOf" srcId="{899ABB7E-88C2-4543-870C-6CC6AE273773}" destId="{57CFCE9F-2423-4B55-A3BD-D53AEF5B8644}" srcOrd="0" destOrd="0" presId="urn:microsoft.com/office/officeart/2016/7/layout/RepeatingBendingProcessNew"/>
    <dgm:cxn modelId="{788219A9-9BAF-46CA-AD7E-3D6003A1B602}" type="presParOf" srcId="{B4CC7ABF-1953-4FD3-BBEF-87287332842E}" destId="{5C29B838-09FB-45C8-BB93-BB8B11C3BC5E}" srcOrd="4" destOrd="0" presId="urn:microsoft.com/office/officeart/2016/7/layout/RepeatingBendingProcessNew"/>
    <dgm:cxn modelId="{0D4B7B7F-EE3D-42FD-B722-E12AAFCDEABB}" type="presParOf" srcId="{B4CC7ABF-1953-4FD3-BBEF-87287332842E}" destId="{F1E577EA-37C0-4291-B66C-EBA34289A4B9}" srcOrd="5" destOrd="0" presId="urn:microsoft.com/office/officeart/2016/7/layout/RepeatingBendingProcessNew"/>
    <dgm:cxn modelId="{DA6022AA-4562-4B08-BF5E-B675242DC755}" type="presParOf" srcId="{F1E577EA-37C0-4291-B66C-EBA34289A4B9}" destId="{582E61C3-683A-4CCC-BE44-71EAD79C2B30}" srcOrd="0" destOrd="0" presId="urn:microsoft.com/office/officeart/2016/7/layout/RepeatingBendingProcessNew"/>
    <dgm:cxn modelId="{CB4CA8AE-E4A4-482B-B9F7-36E65F194FDD}" type="presParOf" srcId="{B4CC7ABF-1953-4FD3-BBEF-87287332842E}" destId="{1CCECDB4-BD1C-4A76-B0AE-FF7D45A27717}" srcOrd="6" destOrd="0" presId="urn:microsoft.com/office/officeart/2016/7/layout/RepeatingBendingProcessNew"/>
    <dgm:cxn modelId="{654C0B0D-2FB0-4660-B818-84B39A5333F7}" type="presParOf" srcId="{B4CC7ABF-1953-4FD3-BBEF-87287332842E}" destId="{C46DD3B8-A7FA-4231-9FCE-6CC551CB6DA2}" srcOrd="7" destOrd="0" presId="urn:microsoft.com/office/officeart/2016/7/layout/RepeatingBendingProcessNew"/>
    <dgm:cxn modelId="{9B53F8D6-A35D-4D60-8F3A-8B70FB2C49FC}" type="presParOf" srcId="{C46DD3B8-A7FA-4231-9FCE-6CC551CB6DA2}" destId="{4A80530C-776F-407E-9740-3AC03901DFB4}" srcOrd="0" destOrd="0" presId="urn:microsoft.com/office/officeart/2016/7/layout/RepeatingBendingProcessNew"/>
    <dgm:cxn modelId="{165BD10C-5F7C-436F-8B29-A2304FA5CE09}" type="presParOf" srcId="{B4CC7ABF-1953-4FD3-BBEF-87287332842E}" destId="{BDD00E97-C952-47C0-AE42-EC11C9597574}" srcOrd="8" destOrd="0" presId="urn:microsoft.com/office/officeart/2016/7/layout/RepeatingBendingProcessNew"/>
    <dgm:cxn modelId="{5DF6E050-9894-4647-9F08-1079F8078635}" type="presParOf" srcId="{B4CC7ABF-1953-4FD3-BBEF-87287332842E}" destId="{4B7BFA6A-25A0-4C5A-B4E5-9DD44D221AF3}" srcOrd="9" destOrd="0" presId="urn:microsoft.com/office/officeart/2016/7/layout/RepeatingBendingProcessNew"/>
    <dgm:cxn modelId="{56D31774-4EC8-45AD-934B-CEF7612F6FC7}" type="presParOf" srcId="{4B7BFA6A-25A0-4C5A-B4E5-9DD44D221AF3}" destId="{36BBAC5F-7C10-4129-8516-9B85780B092B}" srcOrd="0" destOrd="0" presId="urn:microsoft.com/office/officeart/2016/7/layout/RepeatingBendingProcessNew"/>
    <dgm:cxn modelId="{63444702-9B1E-4517-8F6F-1F4D40A8388D}" type="presParOf" srcId="{B4CC7ABF-1953-4FD3-BBEF-87287332842E}" destId="{B5832DCD-5661-48FB-9FB3-52101FB72DAF}" srcOrd="10" destOrd="0" presId="urn:microsoft.com/office/officeart/2016/7/layout/RepeatingBendingProcessNew"/>
    <dgm:cxn modelId="{4A82EDB2-1556-4FAA-A41E-BDC8FAAFF4B8}" type="presParOf" srcId="{B4CC7ABF-1953-4FD3-BBEF-87287332842E}" destId="{41F8AC60-31F3-4616-A9B9-0FB413E52854}" srcOrd="11" destOrd="0" presId="urn:microsoft.com/office/officeart/2016/7/layout/RepeatingBendingProcessNew"/>
    <dgm:cxn modelId="{45DE8787-3156-464A-96A0-E844850A8646}" type="presParOf" srcId="{41F8AC60-31F3-4616-A9B9-0FB413E52854}" destId="{B235563A-7F8B-4732-8343-B3950B7507FB}" srcOrd="0" destOrd="0" presId="urn:microsoft.com/office/officeart/2016/7/layout/RepeatingBendingProcessNew"/>
    <dgm:cxn modelId="{165FEAB3-1BAF-498B-8519-2ACC469EDF11}" type="presParOf" srcId="{B4CC7ABF-1953-4FD3-BBEF-87287332842E}" destId="{24D2E427-176E-4553-B528-C52A2B11B144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A6C863-E4A3-4F66-9DA0-0403BBFCB1AD}">
      <dsp:nvSpPr>
        <dsp:cNvPr id="0" name=""/>
        <dsp:cNvSpPr/>
      </dsp:nvSpPr>
      <dsp:spPr>
        <a:xfrm>
          <a:off x="2220587" y="614391"/>
          <a:ext cx="47462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4621" y="45720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45267" y="657585"/>
        <a:ext cx="25261" cy="5052"/>
      </dsp:txXfrm>
    </dsp:sp>
    <dsp:sp modelId="{B5CEA1C6-C0A3-4113-9689-FF5AF3F21BD5}">
      <dsp:nvSpPr>
        <dsp:cNvPr id="0" name=""/>
        <dsp:cNvSpPr/>
      </dsp:nvSpPr>
      <dsp:spPr>
        <a:xfrm>
          <a:off x="25770" y="1126"/>
          <a:ext cx="2196617" cy="131797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636" tIns="112983" rIns="107636" bIns="112983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200" b="1" i="0" kern="1200" dirty="0"/>
            <a:t>1. </a:t>
          </a:r>
          <a:r>
            <a:rPr lang="tr-TR" sz="2200" b="0" i="0" kern="1200" dirty="0" err="1"/>
            <a:t>Shapiro</a:t>
          </a:r>
          <a:r>
            <a:rPr lang="tr-TR" sz="2200" b="0" i="0" kern="1200" dirty="0"/>
            <a:t>–</a:t>
          </a:r>
          <a:r>
            <a:rPr lang="tr-TR" sz="2200" b="0" i="0" kern="1200" dirty="0" err="1"/>
            <a:t>Wilk</a:t>
          </a:r>
          <a:r>
            <a:rPr lang="tr-TR" sz="2200" b="0" i="0" kern="1200" dirty="0"/>
            <a:t> test </a:t>
          </a:r>
          <a:endParaRPr lang="en-US" sz="2200" kern="1200" dirty="0"/>
        </a:p>
      </dsp:txBody>
      <dsp:txXfrm>
        <a:off x="25770" y="1126"/>
        <a:ext cx="2196617" cy="1317970"/>
      </dsp:txXfrm>
    </dsp:sp>
    <dsp:sp modelId="{899ABB7E-88C2-4543-870C-6CC6AE273773}">
      <dsp:nvSpPr>
        <dsp:cNvPr id="0" name=""/>
        <dsp:cNvSpPr/>
      </dsp:nvSpPr>
      <dsp:spPr>
        <a:xfrm>
          <a:off x="4922426" y="614391"/>
          <a:ext cx="47462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4621" y="45720"/>
              </a:lnTo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47106" y="657585"/>
        <a:ext cx="25261" cy="5052"/>
      </dsp:txXfrm>
    </dsp:sp>
    <dsp:sp modelId="{EA50191A-9159-4B57-8F99-566903FAE308}">
      <dsp:nvSpPr>
        <dsp:cNvPr id="0" name=""/>
        <dsp:cNvSpPr/>
      </dsp:nvSpPr>
      <dsp:spPr>
        <a:xfrm>
          <a:off x="2727609" y="1126"/>
          <a:ext cx="2196617" cy="131797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636" tIns="112983" rIns="107636" bIns="112983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200" kern="1200"/>
            <a:t>2.Levene-Test</a:t>
          </a:r>
          <a:endParaRPr lang="en-US" sz="2200" kern="1200"/>
        </a:p>
      </dsp:txBody>
      <dsp:txXfrm>
        <a:off x="2727609" y="1126"/>
        <a:ext cx="2196617" cy="1317970"/>
      </dsp:txXfrm>
    </dsp:sp>
    <dsp:sp modelId="{F1E577EA-37C0-4291-B66C-EBA34289A4B9}">
      <dsp:nvSpPr>
        <dsp:cNvPr id="0" name=""/>
        <dsp:cNvSpPr/>
      </dsp:nvSpPr>
      <dsp:spPr>
        <a:xfrm>
          <a:off x="7624265" y="614391"/>
          <a:ext cx="47462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4621" y="45720"/>
              </a:lnTo>
            </a:path>
          </a:pathLst>
        </a:custGeom>
        <a:noFill/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848945" y="657585"/>
        <a:ext cx="25261" cy="5052"/>
      </dsp:txXfrm>
    </dsp:sp>
    <dsp:sp modelId="{5C29B838-09FB-45C8-BB93-BB8B11C3BC5E}">
      <dsp:nvSpPr>
        <dsp:cNvPr id="0" name=""/>
        <dsp:cNvSpPr/>
      </dsp:nvSpPr>
      <dsp:spPr>
        <a:xfrm>
          <a:off x="5429448" y="1126"/>
          <a:ext cx="2196617" cy="131797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636" tIns="112983" rIns="107636" bIns="112983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200" kern="1200"/>
            <a:t>3. Anova-Test</a:t>
          </a:r>
          <a:endParaRPr lang="en-US" sz="2200" kern="1200"/>
        </a:p>
      </dsp:txBody>
      <dsp:txXfrm>
        <a:off x="5429448" y="1126"/>
        <a:ext cx="2196617" cy="1317970"/>
      </dsp:txXfrm>
    </dsp:sp>
    <dsp:sp modelId="{C46DD3B8-A7FA-4231-9FCE-6CC551CB6DA2}">
      <dsp:nvSpPr>
        <dsp:cNvPr id="0" name=""/>
        <dsp:cNvSpPr/>
      </dsp:nvSpPr>
      <dsp:spPr>
        <a:xfrm>
          <a:off x="1124078" y="1317297"/>
          <a:ext cx="8105517" cy="474621"/>
        </a:xfrm>
        <a:custGeom>
          <a:avLst/>
          <a:gdLst/>
          <a:ahLst/>
          <a:cxnLst/>
          <a:rect l="0" t="0" r="0" b="0"/>
          <a:pathLst>
            <a:path>
              <a:moveTo>
                <a:pt x="8105517" y="0"/>
              </a:moveTo>
              <a:lnTo>
                <a:pt x="8105517" y="254410"/>
              </a:lnTo>
              <a:lnTo>
                <a:pt x="0" y="254410"/>
              </a:lnTo>
              <a:lnTo>
                <a:pt x="0" y="474621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73806" y="1552081"/>
        <a:ext cx="406062" cy="5052"/>
      </dsp:txXfrm>
    </dsp:sp>
    <dsp:sp modelId="{1CCECDB4-BD1C-4A76-B0AE-FF7D45A27717}">
      <dsp:nvSpPr>
        <dsp:cNvPr id="0" name=""/>
        <dsp:cNvSpPr/>
      </dsp:nvSpPr>
      <dsp:spPr>
        <a:xfrm>
          <a:off x="8131287" y="1126"/>
          <a:ext cx="2196617" cy="131797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636" tIns="112983" rIns="107636" bIns="112983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200" kern="1200" dirty="0"/>
            <a:t>3.1 </a:t>
          </a:r>
          <a:r>
            <a:rPr lang="tr-TR" sz="2200" kern="1200" dirty="0" err="1"/>
            <a:t>Tukey</a:t>
          </a:r>
          <a:r>
            <a:rPr lang="tr-TR" sz="2200" kern="1200" dirty="0"/>
            <a:t>-Test</a:t>
          </a:r>
          <a:endParaRPr lang="en-US" sz="2200" kern="1200" dirty="0"/>
        </a:p>
      </dsp:txBody>
      <dsp:txXfrm>
        <a:off x="8131287" y="1126"/>
        <a:ext cx="2196617" cy="1317970"/>
      </dsp:txXfrm>
    </dsp:sp>
    <dsp:sp modelId="{4B7BFA6A-25A0-4C5A-B4E5-9DD44D221AF3}">
      <dsp:nvSpPr>
        <dsp:cNvPr id="0" name=""/>
        <dsp:cNvSpPr/>
      </dsp:nvSpPr>
      <dsp:spPr>
        <a:xfrm>
          <a:off x="2220587" y="2437584"/>
          <a:ext cx="47462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4621" y="45720"/>
              </a:lnTo>
            </a:path>
          </a:pathLst>
        </a:custGeom>
        <a:noFill/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45267" y="2480777"/>
        <a:ext cx="25261" cy="5052"/>
      </dsp:txXfrm>
    </dsp:sp>
    <dsp:sp modelId="{BDD00E97-C952-47C0-AE42-EC11C9597574}">
      <dsp:nvSpPr>
        <dsp:cNvPr id="0" name=""/>
        <dsp:cNvSpPr/>
      </dsp:nvSpPr>
      <dsp:spPr>
        <a:xfrm>
          <a:off x="25770" y="1824318"/>
          <a:ext cx="2196617" cy="1317970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636" tIns="112983" rIns="107636" bIns="112983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200" kern="1200"/>
            <a:t>4. Kruskal Wallis-Test</a:t>
          </a:r>
          <a:endParaRPr lang="en-US" sz="2200" kern="1200"/>
        </a:p>
      </dsp:txBody>
      <dsp:txXfrm>
        <a:off x="25770" y="1824318"/>
        <a:ext cx="2196617" cy="1317970"/>
      </dsp:txXfrm>
    </dsp:sp>
    <dsp:sp modelId="{41F8AC60-31F3-4616-A9B9-0FB413E52854}">
      <dsp:nvSpPr>
        <dsp:cNvPr id="0" name=""/>
        <dsp:cNvSpPr/>
      </dsp:nvSpPr>
      <dsp:spPr>
        <a:xfrm>
          <a:off x="4922426" y="2437584"/>
          <a:ext cx="47462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4621" y="45720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47106" y="2480777"/>
        <a:ext cx="25261" cy="5052"/>
      </dsp:txXfrm>
    </dsp:sp>
    <dsp:sp modelId="{B5832DCD-5661-48FB-9FB3-52101FB72DAF}">
      <dsp:nvSpPr>
        <dsp:cNvPr id="0" name=""/>
        <dsp:cNvSpPr/>
      </dsp:nvSpPr>
      <dsp:spPr>
        <a:xfrm>
          <a:off x="2727609" y="1824318"/>
          <a:ext cx="2196617" cy="131797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636" tIns="112983" rIns="107636" bIns="112983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200" kern="1200"/>
            <a:t>4.1 Wilcoxon-Test</a:t>
          </a:r>
          <a:endParaRPr lang="en-US" sz="2200" kern="1200"/>
        </a:p>
      </dsp:txBody>
      <dsp:txXfrm>
        <a:off x="2727609" y="1824318"/>
        <a:ext cx="2196617" cy="1317970"/>
      </dsp:txXfrm>
    </dsp:sp>
    <dsp:sp modelId="{24D2E427-176E-4553-B528-C52A2B11B144}">
      <dsp:nvSpPr>
        <dsp:cNvPr id="0" name=""/>
        <dsp:cNvSpPr/>
      </dsp:nvSpPr>
      <dsp:spPr>
        <a:xfrm>
          <a:off x="5429448" y="1824318"/>
          <a:ext cx="2196617" cy="131797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636" tIns="112983" rIns="107636" bIns="112983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200" kern="1200" dirty="0"/>
            <a:t>5. PCA (</a:t>
          </a:r>
          <a:r>
            <a:rPr lang="tr-TR" sz="2200" kern="1200" dirty="0" err="1"/>
            <a:t>Principle</a:t>
          </a:r>
          <a:r>
            <a:rPr lang="tr-TR" sz="2200" kern="1200" dirty="0"/>
            <a:t> Component Analysis)</a:t>
          </a:r>
          <a:endParaRPr lang="en-US" sz="2200" kern="1200" dirty="0"/>
        </a:p>
      </dsp:txBody>
      <dsp:txXfrm>
        <a:off x="5429448" y="1824318"/>
        <a:ext cx="2196617" cy="13179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133E81-8958-4750-8FE0-EA959780798E}" type="datetimeFigureOut">
              <a:rPr lang="tr-TR" smtClean="0"/>
              <a:t>14.07.2023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EF951C-CC66-4AE0-8D0E-1640B6D0390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0486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EF951C-CC66-4AE0-8D0E-1640B6D0390D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91829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7/14/2023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049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7/14/2023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777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7/14/2023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787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7/14/2023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868861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7/14/2023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3972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7/14/2023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700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7/14/2023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5085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7/14/2023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0529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7/14/2023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205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7/14/2023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941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7/14/2023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225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7/14/2023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428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7/14/2023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230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7/14/2023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293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7/14/2023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378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7/14/2023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541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7/14/2023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835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7/14/2023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2731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6" r:id="rId2"/>
    <p:sldLayoutId id="2147483675" r:id="rId3"/>
    <p:sldLayoutId id="2147483674" r:id="rId4"/>
    <p:sldLayoutId id="2147483673" r:id="rId5"/>
    <p:sldLayoutId id="2147483672" r:id="rId6"/>
    <p:sldLayoutId id="2147483671" r:id="rId7"/>
    <p:sldLayoutId id="2147483670" r:id="rId8"/>
    <p:sldLayoutId id="2147483669" r:id="rId9"/>
    <p:sldLayoutId id="2147483668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nkli dağçıklar">
            <a:extLst>
              <a:ext uri="{FF2B5EF4-FFF2-40B4-BE49-F238E27FC236}">
                <a16:creationId xmlns:a16="http://schemas.microsoft.com/office/drawing/2014/main" id="{B412FFFC-8D51-F833-C493-51D66A9F9A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51" b="838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9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8E9A9B0-8D6A-C495-A5B4-86FEFD002E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2074339"/>
            <a:ext cx="7219954" cy="18288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tr-TR" sz="3000" dirty="0">
                <a:latin typeface="+mn-lt"/>
              </a:rPr>
              <a:t>Anadolu Yarımadası’nda Skink, </a:t>
            </a:r>
            <a:r>
              <a:rPr lang="tr-TR" sz="3000" i="1" dirty="0" err="1">
                <a:latin typeface="+mn-lt"/>
              </a:rPr>
              <a:t>Heremites</a:t>
            </a:r>
            <a:r>
              <a:rPr lang="tr-TR" sz="3000" i="1" dirty="0">
                <a:latin typeface="+mn-lt"/>
              </a:rPr>
              <a:t> </a:t>
            </a:r>
            <a:r>
              <a:rPr lang="tr-TR" sz="3000" i="1" dirty="0" err="1">
                <a:latin typeface="+mn-lt"/>
              </a:rPr>
              <a:t>vittatus</a:t>
            </a:r>
            <a:r>
              <a:rPr lang="tr-TR" sz="3000" dirty="0">
                <a:latin typeface="+mn-lt"/>
              </a:rPr>
              <a:t> (Oliver, 1804)’un (</a:t>
            </a:r>
            <a:r>
              <a:rPr lang="tr-TR" sz="3000" dirty="0" err="1">
                <a:latin typeface="+mn-lt"/>
              </a:rPr>
              <a:t>Sauria</a:t>
            </a:r>
            <a:r>
              <a:rPr lang="tr-TR" sz="3000" dirty="0">
                <a:latin typeface="+mn-lt"/>
              </a:rPr>
              <a:t>: </a:t>
            </a:r>
            <a:r>
              <a:rPr lang="tr-TR" sz="3000" dirty="0" err="1">
                <a:latin typeface="+mn-lt"/>
              </a:rPr>
              <a:t>Scincidae</a:t>
            </a:r>
            <a:r>
              <a:rPr lang="tr-TR" sz="3000" dirty="0">
                <a:latin typeface="+mn-lt"/>
              </a:rPr>
              <a:t>)</a:t>
            </a:r>
            <a:br>
              <a:rPr lang="tr-TR" sz="3000" dirty="0">
                <a:latin typeface="+mn-lt"/>
              </a:rPr>
            </a:br>
            <a:r>
              <a:rPr lang="tr-TR" sz="3000" dirty="0">
                <a:latin typeface="+mn-lt"/>
              </a:rPr>
              <a:t>Eşeysel </a:t>
            </a:r>
            <a:r>
              <a:rPr lang="tr-TR" sz="3000" dirty="0" err="1">
                <a:latin typeface="+mn-lt"/>
              </a:rPr>
              <a:t>dimorfizmi</a:t>
            </a:r>
            <a:r>
              <a:rPr lang="tr-TR" sz="3000" dirty="0">
                <a:latin typeface="+mn-lt"/>
              </a:rPr>
              <a:t> ve coğrafi varyasyonu</a:t>
            </a:r>
            <a:br>
              <a:rPr lang="tr-TR" sz="3000" dirty="0">
                <a:latin typeface="+mn-lt"/>
              </a:rPr>
            </a:br>
            <a:endParaRPr lang="tr-TR" sz="3000" dirty="0">
              <a:latin typeface="+mn-lt"/>
            </a:endParaRP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D19C0A3E-C32E-6406-E2C9-11F0A818A4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3903138"/>
            <a:ext cx="7219954" cy="1049867"/>
          </a:xfrm>
        </p:spPr>
        <p:txBody>
          <a:bodyPr>
            <a:normAutofit fontScale="85000" lnSpcReduction="10000"/>
          </a:bodyPr>
          <a:lstStyle/>
          <a:p>
            <a:r>
              <a:rPr lang="tr-TR" dirty="0">
                <a:solidFill>
                  <a:srgbClr val="C37A4D"/>
                </a:solidFill>
              </a:rPr>
              <a:t>Proje Sorumlusu : Mehmet Kürşat Şahin </a:t>
            </a:r>
          </a:p>
          <a:p>
            <a:r>
              <a:rPr lang="tr-TR" dirty="0">
                <a:solidFill>
                  <a:srgbClr val="C37A4D"/>
                </a:solidFill>
              </a:rPr>
              <a:t>Proje Ekibi: </a:t>
            </a:r>
          </a:p>
          <a:p>
            <a:r>
              <a:rPr lang="tr-TR" dirty="0">
                <a:solidFill>
                  <a:srgbClr val="C37A4D"/>
                </a:solidFill>
              </a:rPr>
              <a:t>Kaan Yılmaz - Mahsun Çağlar - Göktuğ Kaçıra - Gökhan Gündüz</a:t>
            </a:r>
          </a:p>
        </p:txBody>
      </p:sp>
    </p:spTree>
    <p:extLst>
      <p:ext uri="{BB962C8B-B14F-4D97-AF65-F5344CB8AC3E}">
        <p14:creationId xmlns:p14="http://schemas.microsoft.com/office/powerpoint/2010/main" val="12011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 descr="metin, diyagram, ekran görüntüsü, çizgi içeren bir resim&#10;&#10;Açıklama otomatik olarak oluşturuldu">
            <a:extLst>
              <a:ext uri="{FF2B5EF4-FFF2-40B4-BE49-F238E27FC236}">
                <a16:creationId xmlns:a16="http://schemas.microsoft.com/office/drawing/2014/main" id="{FE5E8538-BEDC-0803-E55F-6CD94FDCC8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253" y="643467"/>
            <a:ext cx="8893493" cy="55710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8B3DDE5F-214F-A42F-A5E5-444E2A1EB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2421" y="534055"/>
            <a:ext cx="6410325" cy="2047875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F48ACA9B-48E3-E2B5-6AA9-49620139E0F6}"/>
              </a:ext>
            </a:extLst>
          </p:cNvPr>
          <p:cNvSpPr txBox="1"/>
          <p:nvPr/>
        </p:nvSpPr>
        <p:spPr>
          <a:xfrm>
            <a:off x="1649253" y="640927"/>
            <a:ext cx="1071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chemeClr val="bg2"/>
                </a:solidFill>
              </a:rPr>
              <a:t>Parietal</a:t>
            </a:r>
            <a:r>
              <a:rPr lang="tr-TR" dirty="0">
                <a:solidFill>
                  <a:schemeClr val="bg2"/>
                </a:solidFill>
              </a:rPr>
              <a:t> Genişliği</a:t>
            </a:r>
          </a:p>
        </p:txBody>
      </p:sp>
    </p:spTree>
    <p:extLst>
      <p:ext uri="{BB962C8B-B14F-4D97-AF65-F5344CB8AC3E}">
        <p14:creationId xmlns:p14="http://schemas.microsoft.com/office/powerpoint/2010/main" val="176241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5" descr="metin, diyagram, çizgi, öykü gelişim çizgisi; kumpas; grafiğini çıkarma içeren bir resim&#10;&#10;Açıklama otomatik olarak oluşturuldu">
            <a:extLst>
              <a:ext uri="{FF2B5EF4-FFF2-40B4-BE49-F238E27FC236}">
                <a16:creationId xmlns:a16="http://schemas.microsoft.com/office/drawing/2014/main" id="{592A2925-C37E-1BC4-4325-16A89C6B4D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36" y="884903"/>
            <a:ext cx="9910917" cy="4876800"/>
          </a:xfr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D255A2B9-1634-B706-5647-2ABB4FB08705}"/>
              </a:ext>
            </a:extLst>
          </p:cNvPr>
          <p:cNvSpPr txBox="1"/>
          <p:nvPr/>
        </p:nvSpPr>
        <p:spPr>
          <a:xfrm>
            <a:off x="2605548" y="4689987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2"/>
                </a:solidFill>
                <a:highlight>
                  <a:srgbClr val="FFFF00"/>
                </a:highlight>
              </a:rPr>
              <a:t>SVL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DA977701-BB42-E26E-F418-FFF74A41128D}"/>
              </a:ext>
            </a:extLst>
          </p:cNvPr>
          <p:cNvSpPr txBox="1"/>
          <p:nvPr/>
        </p:nvSpPr>
        <p:spPr>
          <a:xfrm>
            <a:off x="4345858" y="468998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2"/>
                </a:solidFill>
                <a:highlight>
                  <a:srgbClr val="FFFF00"/>
                </a:highlight>
              </a:rPr>
              <a:t>NED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5E1EC242-6AED-48F4-31A2-32CD20BC7967}"/>
              </a:ext>
            </a:extLst>
          </p:cNvPr>
          <p:cNvSpPr txBox="1"/>
          <p:nvPr/>
        </p:nvSpPr>
        <p:spPr>
          <a:xfrm>
            <a:off x="6195172" y="4705358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2"/>
                </a:solidFill>
                <a:highlight>
                  <a:srgbClr val="FFFF00"/>
                </a:highlight>
              </a:rPr>
              <a:t>FIL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796D3EC0-C524-B3ED-EE0C-17AD81952528}"/>
              </a:ext>
            </a:extLst>
          </p:cNvPr>
          <p:cNvSpPr txBox="1"/>
          <p:nvPr/>
        </p:nvSpPr>
        <p:spPr>
          <a:xfrm>
            <a:off x="7896401" y="470535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2"/>
                </a:solidFill>
                <a:highlight>
                  <a:srgbClr val="FFFF00"/>
                </a:highlight>
              </a:rPr>
              <a:t>IPW</a:t>
            </a: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B1BDDE5D-A4CD-6231-41D9-A62FDDD1094C}"/>
              </a:ext>
            </a:extLst>
          </p:cNvPr>
          <p:cNvSpPr txBox="1"/>
          <p:nvPr/>
        </p:nvSpPr>
        <p:spPr>
          <a:xfrm>
            <a:off x="9706249" y="470535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2"/>
                </a:solidFill>
                <a:highlight>
                  <a:srgbClr val="FFFF00"/>
                </a:highlight>
              </a:rPr>
              <a:t>PW</a:t>
            </a:r>
          </a:p>
        </p:txBody>
      </p:sp>
      <p:pic>
        <p:nvPicPr>
          <p:cNvPr id="17" name="Resim 16">
            <a:extLst>
              <a:ext uri="{FF2B5EF4-FFF2-40B4-BE49-F238E27FC236}">
                <a16:creationId xmlns:a16="http://schemas.microsoft.com/office/drawing/2014/main" id="{166F6901-ACCC-3B46-6BAA-E0F99E3BC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285" y="882363"/>
            <a:ext cx="5528196" cy="127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34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İçerik Yer Tutucusu 5" descr="metin, diyagram, daire, harita içeren bir resim&#10;&#10;Açıklama otomatik olarak oluşturuldu">
            <a:extLst>
              <a:ext uri="{FF2B5EF4-FFF2-40B4-BE49-F238E27FC236}">
                <a16:creationId xmlns:a16="http://schemas.microsoft.com/office/drawing/2014/main" id="{32800646-4F3B-AC8F-B6F4-3262BE5135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253" y="643467"/>
            <a:ext cx="8893493" cy="557106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800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Resim 6" descr="metin, harita, atlas, diyagram içeren bir resim&#10;&#10;Açıklama otomatik olarak oluşturuldu">
            <a:extLst>
              <a:ext uri="{FF2B5EF4-FFF2-40B4-BE49-F238E27FC236}">
                <a16:creationId xmlns:a16="http://schemas.microsoft.com/office/drawing/2014/main" id="{17C48974-42EA-F663-07FF-9A0F27F132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2"/>
          <a:stretch/>
        </p:blipFill>
        <p:spPr>
          <a:xfrm>
            <a:off x="0" y="3283487"/>
            <a:ext cx="6096000" cy="3383270"/>
          </a:xfrm>
          <a:prstGeom prst="rect">
            <a:avLst/>
          </a:prstGeom>
        </p:spPr>
      </p:pic>
      <p:pic>
        <p:nvPicPr>
          <p:cNvPr id="5" name="İçerik Yer Tutucusu 4" descr="metin, harita, atlas, yazı tipi içeren bir resim&#10;&#10;Açıklama otomatik olarak oluşturuldu">
            <a:extLst>
              <a:ext uri="{FF2B5EF4-FFF2-40B4-BE49-F238E27FC236}">
                <a16:creationId xmlns:a16="http://schemas.microsoft.com/office/drawing/2014/main" id="{E54F0866-FE62-9EAC-27E9-E6C3F6DEB5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61" b="9505"/>
          <a:stretch/>
        </p:blipFill>
        <p:spPr>
          <a:xfrm>
            <a:off x="0" y="-99784"/>
            <a:ext cx="6096000" cy="338327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36F653F6-D512-8EE2-79B7-BF283B4DD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endParaRPr lang="tr-TR" sz="32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DF073A7-83D9-2B26-106D-DCA75471B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>
              <a:buClr>
                <a:srgbClr val="C37A4D"/>
              </a:buClr>
            </a:pPr>
            <a:r>
              <a:rPr lang="tr-TR" sz="2800" dirty="0"/>
              <a:t>Coğrafi Bariyer</a:t>
            </a:r>
          </a:p>
          <a:p>
            <a:pPr>
              <a:buClr>
                <a:srgbClr val="C37A4D"/>
              </a:buClr>
            </a:pPr>
            <a:r>
              <a:rPr lang="tr-TR" sz="2800" dirty="0"/>
              <a:t>Cinsel Seçilim</a:t>
            </a:r>
          </a:p>
          <a:p>
            <a:pPr>
              <a:buClr>
                <a:srgbClr val="C37A4D"/>
              </a:buClr>
            </a:pPr>
            <a:r>
              <a:rPr lang="tr-TR" sz="2800" dirty="0"/>
              <a:t>Eşeysel </a:t>
            </a:r>
            <a:r>
              <a:rPr lang="tr-TR" sz="2800" dirty="0" err="1"/>
              <a:t>Dimorfizm</a:t>
            </a:r>
            <a:endParaRPr lang="tr-TR" sz="2800" dirty="0"/>
          </a:p>
          <a:p>
            <a:pPr>
              <a:buClr>
                <a:srgbClr val="C37A4D"/>
              </a:buClr>
            </a:pPr>
            <a:r>
              <a:rPr lang="tr-TR" sz="2800" dirty="0"/>
              <a:t>Uyum Yeteneği </a:t>
            </a:r>
          </a:p>
        </p:txBody>
      </p:sp>
    </p:spTree>
    <p:extLst>
      <p:ext uri="{BB962C8B-B14F-4D97-AF65-F5344CB8AC3E}">
        <p14:creationId xmlns:p14="http://schemas.microsoft.com/office/powerpoint/2010/main" val="2517610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D32A07D-C646-4CC0-BA93-76707E70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944266E-DCE7-99BF-570B-DADBCD765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7377" y="835383"/>
            <a:ext cx="413074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i="1" dirty="0" err="1"/>
              <a:t>Heremites</a:t>
            </a:r>
            <a:r>
              <a:rPr lang="en-US" sz="4200" i="1" dirty="0"/>
              <a:t> </a:t>
            </a:r>
            <a:r>
              <a:rPr lang="en-US" sz="4200" i="1" dirty="0" err="1"/>
              <a:t>vittatus</a:t>
            </a:r>
            <a:r>
              <a:rPr lang="en-US" sz="4200" i="1" dirty="0"/>
              <a:t> </a:t>
            </a:r>
            <a:r>
              <a:rPr lang="en-US" sz="4200" dirty="0"/>
              <a:t>(Oliver, 1804) (</a:t>
            </a:r>
            <a:r>
              <a:rPr lang="en-US" sz="4200" dirty="0" err="1"/>
              <a:t>Sauria</a:t>
            </a:r>
            <a:r>
              <a:rPr lang="en-US" sz="4200" dirty="0"/>
              <a:t>: </a:t>
            </a:r>
            <a:r>
              <a:rPr lang="en-US" sz="4200" dirty="0" err="1"/>
              <a:t>Scincidae</a:t>
            </a:r>
            <a:r>
              <a:rPr lang="en-US" sz="4200" dirty="0"/>
              <a:t>)</a:t>
            </a:r>
            <a:br>
              <a:rPr lang="en-US" sz="4200" dirty="0"/>
            </a:br>
            <a:endParaRPr lang="en-US" sz="42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428257BC-AD5E-4876-7180-67AC4DEB3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610"/>
          <a:stretch/>
        </p:blipFill>
        <p:spPr>
          <a:xfrm rot="5400000">
            <a:off x="339851" y="-339852"/>
            <a:ext cx="6858000" cy="753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94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8CCEB25-E2E3-481F-A03A-19767D3E7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9DBEF89-84BC-43C7-8231-E64A83937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493" y="381000"/>
            <a:ext cx="4385802" cy="970450"/>
          </a:xfrm>
        </p:spPr>
        <p:txBody>
          <a:bodyPr anchor="b">
            <a:normAutofit/>
          </a:bodyPr>
          <a:lstStyle/>
          <a:p>
            <a:pPr algn="l"/>
            <a:r>
              <a:rPr lang="tr-TR" sz="2800" dirty="0"/>
              <a:t>BİYOMETRİK ÖLÇÜMLER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4CF6E96-8ECC-2A6F-3F2B-DFE99ECF3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101" y="1732440"/>
            <a:ext cx="3441609" cy="4058751"/>
          </a:xfrm>
        </p:spPr>
        <p:txBody>
          <a:bodyPr anchor="t">
            <a:normAutofit/>
          </a:bodyPr>
          <a:lstStyle/>
          <a:p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SVL (</a:t>
            </a:r>
            <a:r>
              <a:rPr lang="tr-TR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Snout-vent</a:t>
            </a: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length</a:t>
            </a: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NED </a:t>
            </a:r>
            <a:r>
              <a:rPr lang="tr-TR" dirty="0"/>
              <a:t>(</a:t>
            </a:r>
            <a:r>
              <a:rPr lang="tr-TR" dirty="0" err="1"/>
              <a:t>Nostril-eye</a:t>
            </a:r>
            <a:r>
              <a:rPr lang="tr-TR" dirty="0"/>
              <a:t> </a:t>
            </a:r>
            <a:r>
              <a:rPr lang="tr-TR" dirty="0" err="1"/>
              <a:t>distance</a:t>
            </a:r>
            <a:r>
              <a:rPr lang="tr-TR" dirty="0"/>
              <a:t>)</a:t>
            </a:r>
            <a:endParaRPr lang="tr-TR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 </a:t>
            </a:r>
            <a:r>
              <a:rPr lang="tr-TR" dirty="0"/>
              <a:t>(</a:t>
            </a:r>
            <a:r>
              <a:rPr lang="tr-TR" dirty="0" err="1"/>
              <a:t>Fourth</a:t>
            </a:r>
            <a:r>
              <a:rPr lang="tr-TR" dirty="0"/>
              <a:t> </a:t>
            </a:r>
            <a:r>
              <a:rPr lang="tr-TR" dirty="0" err="1"/>
              <a:t>finger</a:t>
            </a:r>
            <a:r>
              <a:rPr lang="tr-TR" dirty="0"/>
              <a:t> </a:t>
            </a:r>
            <a:r>
              <a:rPr lang="tr-TR" dirty="0" err="1"/>
              <a:t>length</a:t>
            </a:r>
            <a:r>
              <a:rPr lang="tr-TR" dirty="0"/>
              <a:t>)</a:t>
            </a:r>
            <a:endParaRPr lang="tr-TR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IPW </a:t>
            </a:r>
            <a:r>
              <a:rPr lang="tr-TR" dirty="0"/>
              <a:t>(</a:t>
            </a:r>
            <a:r>
              <a:rPr lang="tr-TR" dirty="0" err="1"/>
              <a:t>Width</a:t>
            </a:r>
            <a:r>
              <a:rPr lang="tr-TR" dirty="0"/>
              <a:t> of </a:t>
            </a:r>
            <a:r>
              <a:rPr lang="tr-TR" dirty="0" err="1"/>
              <a:t>interparietal</a:t>
            </a:r>
            <a:r>
              <a:rPr lang="tr-TR" dirty="0"/>
              <a:t>)</a:t>
            </a:r>
            <a:endParaRPr lang="tr-TR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PW </a:t>
            </a:r>
            <a:r>
              <a:rPr lang="tr-TR" dirty="0"/>
              <a:t>(</a:t>
            </a:r>
            <a:r>
              <a:rPr lang="tr-TR" dirty="0" err="1"/>
              <a:t>Parietal</a:t>
            </a:r>
            <a:r>
              <a:rPr lang="tr-TR" dirty="0"/>
              <a:t> </a:t>
            </a:r>
            <a:r>
              <a:rPr lang="tr-TR" dirty="0" err="1"/>
              <a:t>width</a:t>
            </a:r>
            <a:r>
              <a:rPr lang="tr-TR" dirty="0"/>
              <a:t>) </a:t>
            </a:r>
            <a:endParaRPr lang="tr-TR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5319BBB2-5B76-798A-D074-9C20A18E86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399" b="-1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45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BAB7C38-AF9A-43A2-9B1C-F1DEBC80B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676" cy="21087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40A8D07-A644-D4A5-49D6-C280F65C1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590716"/>
            <a:ext cx="10353762" cy="1257300"/>
          </a:xfrm>
        </p:spPr>
        <p:txBody>
          <a:bodyPr>
            <a:normAutofit/>
          </a:bodyPr>
          <a:lstStyle/>
          <a:p>
            <a:r>
              <a:rPr lang="tr-TR" sz="6600" dirty="0">
                <a:solidFill>
                  <a:srgbClr val="FFFFFF"/>
                </a:solidFill>
              </a:rPr>
              <a:t>METODOLOJİ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5325" y="2049331"/>
            <a:ext cx="12192001" cy="4808669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9" name="İçerik Yer Tutucusu 4">
            <a:extLst>
              <a:ext uri="{FF2B5EF4-FFF2-40B4-BE49-F238E27FC236}">
                <a16:creationId xmlns:a16="http://schemas.microsoft.com/office/drawing/2014/main" id="{E625CB58-E99F-EB0E-857D-DB0A4A249D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9700577"/>
              </p:ext>
            </p:extLst>
          </p:nvPr>
        </p:nvGraphicFramePr>
        <p:xfrm>
          <a:off x="914400" y="2647784"/>
          <a:ext cx="10353675" cy="3143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Resim 3" descr="grafik, simge, sembol, grafik tasarım, yazı tipi içeren bir resim&#10;&#10;Açıklama otomatik olarak oluşturuldu">
            <a:extLst>
              <a:ext uri="{FF2B5EF4-FFF2-40B4-BE49-F238E27FC236}">
                <a16:creationId xmlns:a16="http://schemas.microsoft.com/office/drawing/2014/main" id="{29A1FF74-CFFB-5C04-2D31-469042D19F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743" y="5172065"/>
            <a:ext cx="1887793" cy="146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83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6FD3A-4F39-4752-AC00-DB25CCA4E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2527DF-A25C-46B4-A5D9-BBE2E310A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 descr="metin, diyagram, ekran görüntüsü, çizgi içeren bir resim&#10;&#10;Açıklama otomatik olarak oluşturuldu">
            <a:extLst>
              <a:ext uri="{FF2B5EF4-FFF2-40B4-BE49-F238E27FC236}">
                <a16:creationId xmlns:a16="http://schemas.microsoft.com/office/drawing/2014/main" id="{50D59839-F0CA-6B82-E090-BC7C7E539F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49" r="-1" b="2997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pic>
        <p:nvPicPr>
          <p:cNvPr id="14" name="İçerik Yer Tutucusu 10">
            <a:extLst>
              <a:ext uri="{FF2B5EF4-FFF2-40B4-BE49-F238E27FC236}">
                <a16:creationId xmlns:a16="http://schemas.microsoft.com/office/drawing/2014/main" id="{EFD36398-99A4-24F3-02D7-B673BC297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489" y="482599"/>
            <a:ext cx="5524163" cy="19558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8F274AAC-AEF9-A875-684F-8D60B64825B9}"/>
              </a:ext>
            </a:extLst>
          </p:cNvPr>
          <p:cNvSpPr txBox="1"/>
          <p:nvPr/>
        </p:nvSpPr>
        <p:spPr>
          <a:xfrm>
            <a:off x="1524000" y="564809"/>
            <a:ext cx="231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2"/>
                </a:solidFill>
              </a:rPr>
              <a:t>Burun-</a:t>
            </a:r>
            <a:r>
              <a:rPr lang="tr-TR" dirty="0" err="1">
                <a:solidFill>
                  <a:schemeClr val="bg2"/>
                </a:solidFill>
              </a:rPr>
              <a:t>Kloak</a:t>
            </a:r>
            <a:r>
              <a:rPr lang="tr-TR" dirty="0">
                <a:solidFill>
                  <a:schemeClr val="bg2"/>
                </a:solidFill>
              </a:rPr>
              <a:t> Uzunluğu</a:t>
            </a:r>
          </a:p>
        </p:txBody>
      </p:sp>
    </p:spTree>
    <p:extLst>
      <p:ext uri="{BB962C8B-B14F-4D97-AF65-F5344CB8AC3E}">
        <p14:creationId xmlns:p14="http://schemas.microsoft.com/office/powerpoint/2010/main" val="379896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 descr="metin, ekran görüntüsü, diyagram, çizgi içeren bir resim&#10;&#10;Açıklama otomatik olarak oluşturuldu">
            <a:extLst>
              <a:ext uri="{FF2B5EF4-FFF2-40B4-BE49-F238E27FC236}">
                <a16:creationId xmlns:a16="http://schemas.microsoft.com/office/drawing/2014/main" id="{7B449AE0-033A-09B5-92B8-99B88F4A94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253" y="643467"/>
            <a:ext cx="8893493" cy="557106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Resim 13">
            <a:extLst>
              <a:ext uri="{FF2B5EF4-FFF2-40B4-BE49-F238E27FC236}">
                <a16:creationId xmlns:a16="http://schemas.microsoft.com/office/drawing/2014/main" id="{B3BF9F89-C79E-6FA9-A13D-6A1F26DA51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4757" y="640927"/>
            <a:ext cx="7627146" cy="1965759"/>
          </a:xfrm>
          <a:prstGeom prst="rect">
            <a:avLst/>
          </a:prstGeom>
        </p:spPr>
      </p:pic>
      <p:sp>
        <p:nvSpPr>
          <p:cNvPr id="15" name="Metin kutusu 14">
            <a:extLst>
              <a:ext uri="{FF2B5EF4-FFF2-40B4-BE49-F238E27FC236}">
                <a16:creationId xmlns:a16="http://schemas.microsoft.com/office/drawing/2014/main" id="{9B770505-F588-F10C-8EA5-7A6B7E596C87}"/>
              </a:ext>
            </a:extLst>
          </p:cNvPr>
          <p:cNvSpPr txBox="1"/>
          <p:nvPr/>
        </p:nvSpPr>
        <p:spPr>
          <a:xfrm>
            <a:off x="1649253" y="640927"/>
            <a:ext cx="1209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2"/>
                </a:solidFill>
              </a:rPr>
              <a:t>Burun-göz mesafesi</a:t>
            </a:r>
          </a:p>
        </p:txBody>
      </p:sp>
    </p:spTree>
    <p:extLst>
      <p:ext uri="{BB962C8B-B14F-4D97-AF65-F5344CB8AC3E}">
        <p14:creationId xmlns:p14="http://schemas.microsoft.com/office/powerpoint/2010/main" val="29420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 descr="metin, ekran görüntüsü, diyagram, çizgi içeren bir resim&#10;&#10;Açıklama otomatik olarak oluşturuldu">
            <a:extLst>
              <a:ext uri="{FF2B5EF4-FFF2-40B4-BE49-F238E27FC236}">
                <a16:creationId xmlns:a16="http://schemas.microsoft.com/office/drawing/2014/main" id="{914FC13E-3F32-ABC0-3220-DFA4A3AC2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253" y="643467"/>
            <a:ext cx="8893493" cy="55710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578B4461-3D59-F577-9060-3B2038634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2960" y="480060"/>
            <a:ext cx="7589573" cy="2220260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A5C96E70-C35A-27FE-D1D7-49BAD619388E}"/>
              </a:ext>
            </a:extLst>
          </p:cNvPr>
          <p:cNvSpPr txBox="1"/>
          <p:nvPr/>
        </p:nvSpPr>
        <p:spPr>
          <a:xfrm>
            <a:off x="1640398" y="477520"/>
            <a:ext cx="1347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2"/>
                </a:solidFill>
              </a:rPr>
              <a:t>Dördüncü parmak uzunluğu</a:t>
            </a:r>
          </a:p>
        </p:txBody>
      </p:sp>
    </p:spTree>
    <p:extLst>
      <p:ext uri="{BB962C8B-B14F-4D97-AF65-F5344CB8AC3E}">
        <p14:creationId xmlns:p14="http://schemas.microsoft.com/office/powerpoint/2010/main" val="45658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 descr="metin, diyagram, ekran görüntüsü, çizgi içeren bir resim&#10;&#10;Açıklama otomatik olarak oluşturuldu">
            <a:extLst>
              <a:ext uri="{FF2B5EF4-FFF2-40B4-BE49-F238E27FC236}">
                <a16:creationId xmlns:a16="http://schemas.microsoft.com/office/drawing/2014/main" id="{1C29D433-1ED6-FC35-168E-6F1BADE8A6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253" y="643467"/>
            <a:ext cx="8893493" cy="55710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D4251B5F-B140-98EC-61CD-F902C05C9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5322" y="640927"/>
            <a:ext cx="8074436" cy="1925292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FA01E84A-A8EB-3362-1109-5FE61776FCF6}"/>
              </a:ext>
            </a:extLst>
          </p:cNvPr>
          <p:cNvSpPr txBox="1"/>
          <p:nvPr/>
        </p:nvSpPr>
        <p:spPr>
          <a:xfrm>
            <a:off x="1591330" y="640927"/>
            <a:ext cx="1317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chemeClr val="bg2"/>
                </a:solidFill>
              </a:rPr>
              <a:t>Interparietal</a:t>
            </a:r>
            <a:r>
              <a:rPr lang="tr-TR" dirty="0">
                <a:solidFill>
                  <a:schemeClr val="bg2"/>
                </a:solidFill>
              </a:rPr>
              <a:t> Genişliği</a:t>
            </a:r>
          </a:p>
        </p:txBody>
      </p:sp>
    </p:spTree>
    <p:extLst>
      <p:ext uri="{BB962C8B-B14F-4D97-AF65-F5344CB8AC3E}">
        <p14:creationId xmlns:p14="http://schemas.microsoft.com/office/powerpoint/2010/main" val="91523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RegularSeedLeftStep">
      <a:dk1>
        <a:srgbClr val="000000"/>
      </a:dk1>
      <a:lt1>
        <a:srgbClr val="FFFFFF"/>
      </a:lt1>
      <a:dk2>
        <a:srgbClr val="1C2731"/>
      </a:dk2>
      <a:lt2>
        <a:srgbClr val="F0F2F3"/>
      </a:lt2>
      <a:accent1>
        <a:srgbClr val="C37A4D"/>
      </a:accent1>
      <a:accent2>
        <a:srgbClr val="B13B3F"/>
      </a:accent2>
      <a:accent3>
        <a:srgbClr val="C34D82"/>
      </a:accent3>
      <a:accent4>
        <a:srgbClr val="B13BA2"/>
      </a:accent4>
      <a:accent5>
        <a:srgbClr val="A14DC3"/>
      </a:accent5>
      <a:accent6>
        <a:srgbClr val="613FB3"/>
      </a:accent6>
      <a:hlink>
        <a:srgbClr val="3F8EBF"/>
      </a:hlink>
      <a:folHlink>
        <a:srgbClr val="7F7F7F"/>
      </a:folHlink>
    </a:clrScheme>
    <a:fontScheme name="Slate">
      <a:majorFont>
        <a:latin typeface="Gill Sans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140</Words>
  <Application>Microsoft Office PowerPoint</Application>
  <PresentationFormat>Geniş ekran</PresentationFormat>
  <Paragraphs>34</Paragraphs>
  <Slides>12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12</vt:i4>
      </vt:variant>
    </vt:vector>
  </HeadingPairs>
  <TitlesOfParts>
    <vt:vector size="16" baseType="lpstr">
      <vt:lpstr>Calibri</vt:lpstr>
      <vt:lpstr>Gill Sans MT</vt:lpstr>
      <vt:lpstr>Wingdings 2</vt:lpstr>
      <vt:lpstr>SlateVTI</vt:lpstr>
      <vt:lpstr>Anadolu Yarımadası’nda Skink, Heremites vittatus (Oliver, 1804)’un (Sauria: Scincidae) Eşeysel dimorfizmi ve coğrafi varyasyonu </vt:lpstr>
      <vt:lpstr>PowerPoint Sunusu</vt:lpstr>
      <vt:lpstr>Heremites vittatus (Oliver, 1804) (Sauria: Scincidae) </vt:lpstr>
      <vt:lpstr>BİYOMETRİK ÖLÇÜMLER</vt:lpstr>
      <vt:lpstr>METODOLOJİ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Anadolu Yarımadası’nda Skink, Heremites vittatus (Oliver, 1804), (Sauria: Scincidae) Eşeysel dimorfizm ve coğrafi varyasyon </dc:title>
  <dc:creator>Mahsun Ç. 170205027</dc:creator>
  <cp:lastModifiedBy>Mahsun Ç. 170205027</cp:lastModifiedBy>
  <cp:revision>9</cp:revision>
  <dcterms:created xsi:type="dcterms:W3CDTF">2023-07-14T06:59:54Z</dcterms:created>
  <dcterms:modified xsi:type="dcterms:W3CDTF">2023-07-14T11:05:08Z</dcterms:modified>
</cp:coreProperties>
</file>